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4"/>
  </p:notesMasterIdLst>
  <p:sldIdLst>
    <p:sldId id="266" r:id="rId2"/>
    <p:sldId id="258" r:id="rId3"/>
    <p:sldId id="448" r:id="rId4"/>
    <p:sldId id="259" r:id="rId5"/>
    <p:sldId id="449" r:id="rId6"/>
    <p:sldId id="454" r:id="rId7"/>
    <p:sldId id="447" r:id="rId8"/>
    <p:sldId id="450" r:id="rId9"/>
    <p:sldId id="457" r:id="rId10"/>
    <p:sldId id="456" r:id="rId11"/>
    <p:sldId id="458" r:id="rId12"/>
    <p:sldId id="459" r:id="rId13"/>
    <p:sldId id="460" r:id="rId14"/>
    <p:sldId id="455" r:id="rId15"/>
    <p:sldId id="461" r:id="rId16"/>
    <p:sldId id="462" r:id="rId17"/>
    <p:sldId id="264" r:id="rId18"/>
    <p:sldId id="451" r:id="rId19"/>
    <p:sldId id="452" r:id="rId20"/>
    <p:sldId id="453" r:id="rId21"/>
    <p:sldId id="446" r:id="rId22"/>
    <p:sldId id="444" r:id="rId23"/>
  </p:sldIdLst>
  <p:sldSz cx="9144000" cy="6858000" type="screen4x3"/>
  <p:notesSz cx="6858000" cy="9144000"/>
  <p:embeddedFontLst>
    <p:embeddedFont>
      <p:font typeface="KoPub돋움체 Bold" panose="020B0600000101010101" charset="-127"/>
      <p:bold r:id="rId25"/>
    </p:embeddedFont>
    <p:embeddedFont>
      <p:font typeface="D2Coding" panose="020B0609020101020101" pitchFamily="49" charset="-127"/>
      <p:regular r:id="rId26"/>
      <p:bold r:id="rId27"/>
    </p:embeddedFont>
    <p:embeddedFont>
      <p:font typeface="KoPub돋움체_Pro Bold" panose="00000800000000000000" pitchFamily="50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키보드 입력 → </a:t>
            </a:r>
            <a:r>
              <a:rPr lang="en-US" altLang="ko-KR" dirty="0"/>
              <a:t>(</a:t>
            </a:r>
            <a:r>
              <a:rPr lang="ko-KR" altLang="en-US" dirty="0"/>
              <a:t>훅</a:t>
            </a:r>
            <a:r>
              <a:rPr lang="en-US" altLang="ko-KR" dirty="0"/>
              <a:t>) → </a:t>
            </a:r>
            <a:r>
              <a:rPr lang="ko-KR" altLang="en-US" dirty="0"/>
              <a:t>암호화 → 은행 앱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989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823443-048A-8529-5474-189A48983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7998E8-1AAD-A0A9-19AC-F39974E125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383826-0738-D723-50B5-78550C445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PATH → </a:t>
            </a:r>
            <a:r>
              <a:rPr lang="ko-KR" altLang="en-US" dirty="0"/>
              <a:t>실행 파일 찾는 경로 목록</a:t>
            </a:r>
          </a:p>
          <a:p>
            <a:r>
              <a:rPr lang="en-US" altLang="ko-KR" dirty="0"/>
              <a:t>LD_PRELOAD → </a:t>
            </a:r>
            <a:r>
              <a:rPr lang="ko-KR" altLang="en-US" dirty="0"/>
              <a:t>공유 라이브러리 로드 강제</a:t>
            </a:r>
          </a:p>
          <a:p>
            <a:r>
              <a:rPr lang="en-US" altLang="ko-KR" dirty="0"/>
              <a:t>LD_LIBRARY_PATH → </a:t>
            </a:r>
            <a:r>
              <a:rPr lang="ko-KR" altLang="en-US" dirty="0"/>
              <a:t>라이브러리 검색 경로</a:t>
            </a:r>
          </a:p>
          <a:p>
            <a:r>
              <a:rPr lang="en-US" altLang="ko-KR" dirty="0"/>
              <a:t>SHELL, USER, PWD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C71DE-CA81-A1A5-D435-25C2AF81AA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4619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9EFFB-E6C5-0FD5-F038-4E190264F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17B7CA-816F-6AAB-370B-61547C3B3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061637-4C8F-38E4-F3DC-7C4FF9CA5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5594F-2823-A000-C99E-54EB690B8B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425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51913-D0ED-D545-356F-70EFD2355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68BE3B-4438-73DA-1E8E-B8EC47A60C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77CAF0-3D68-C7A7-6C60-486287F68A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오래 안 걸릴 예정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A0C60-6A4E-F019-2A26-85996331F7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945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https://dreamhack.io/wargame/challenges/355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125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8D80D-4568-E3AC-1D94-2BAECC891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02D756-44D8-30E5-FC40-F2B71F13C4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8BC0BE-C47D-7155-685F-3F35EDEC6B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오래 안 걸릴 예정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71400E-9BC2-072B-4568-0EE5F92F9F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185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347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819B6-6920-E667-5A9D-6C92B7605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954442-3CF2-C47C-223E-DC1F12F919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6656C2-D21E-F7E9-6CFE-6DDB35F05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B4812-CEC1-C42A-F0BD-9220CF123B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237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BFB3C-5EC3-F03A-186C-1DFA79C41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EEA9F2-4FFF-8122-7D08-BB351933DC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89EFA9-8EF2-B828-62F0-D4BC880901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39F42-0094-0A81-AEEB-F17103EDF9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744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DBCDA-F224-B26A-0F49-9A4856395D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3874C8-B444-0895-3F6C-62CA0EE292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2A600D-8D8D-39BA-9A1B-A50120E0A2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DC54E-8DE3-A592-AA88-DC14E4C0DB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084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0B7C36-D7EE-8951-74B7-6E2C18EB6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71FCC4-93B5-4961-5668-5798FBA2B9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73D847-1F9E-1693-A630-F2581875EF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둘이 권한이 다르다</a:t>
            </a:r>
            <a:r>
              <a:rPr lang="en-US" altLang="ko-KR" dirty="0"/>
              <a:t>.</a:t>
            </a:r>
          </a:p>
          <a:p>
            <a:r>
              <a:rPr lang="en-US" dirty="0"/>
              <a:t>n&gt; path → open(path, O_WRONLY|O_CREAT|O_TRUNC) </a:t>
            </a:r>
          </a:p>
          <a:p>
            <a:r>
              <a:rPr lang="en-US" dirty="0"/>
              <a:t>n&lt; path → open(path, O_RDONLY)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B3856B-B63F-91CA-59EA-F5384B3F9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045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D46A7-7376-A67A-B5D8-3345836C4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E8B4BF-6386-B2D6-112C-58DD379B24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22EF74-8BD5-C2B7-BD34-3246933F0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5653C7-A1F7-57E9-DCA3-23211DC76A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94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274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5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 </a:t>
            </a:r>
            <a:r>
              <a:rPr lang="en-US" altLang="ko-KR" sz="4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Command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2025.09.26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0D7DC-5791-2B20-7528-C8937D528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F298B4-4594-17D7-E81E-352CB457C01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0A407-055F-877F-852F-E379A9046F6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Shell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05CF90-C2B6-6256-15FA-00A9C377E7BF}"/>
              </a:ext>
            </a:extLst>
          </p:cNvPr>
          <p:cNvSpPr txBox="1"/>
          <p:nvPr/>
        </p:nvSpPr>
        <p:spPr>
          <a:xfrm>
            <a:off x="360000" y="6190223"/>
            <a:ext cx="3814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(cd /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tmp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;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pwd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) vs { cd /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tmp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;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pwd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; }</a:t>
            </a:r>
            <a:endParaRPr lang="ko-KR" altLang="en-US" sz="1400" dirty="0">
              <a:solidFill>
                <a:srgbClr val="FFFF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615D7E-1FE5-AFA8-25F0-0A04A75698A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BCDBF22-233E-6623-8DB5-D42D892EAF59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2A4C95-3FDE-F48B-223B-F436D18FF60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(command1 ; command2)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50C3EB-6D13-2039-151A-97619A9C2CB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{command1 ; command2}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3CE1EE5-4F29-60FE-6173-160C65B7BD6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Subshell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4E53483-4102-F238-308A-F6CD210F734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Current shell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9914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D76D4-CEFF-8C1C-99B8-982044ACB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5CA3B3-AE4C-7A1A-FD5F-AABA690128B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77F21D-1278-8DF5-9E51-22894B240EF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Pipelining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7C5BA76-1342-E2ED-9440-3C82E95F617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D3E9247-1674-0DE0-97E5-06263526EA47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C558C60-C7A8-F215-AC97-4F9BE1D8DB9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| command2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32EFF40-09B4-D801-7D8E-41ADDEB6EA6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|&amp; command2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9CACD86-2BBC-B96A-F5E8-2979C06AB51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stdout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command2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7BD7EEE-E6FF-2E53-9236-5F0EE04B742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+ stderr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추가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0A03A48-51C5-CFA2-73AA-9A9717840C36}"/>
              </a:ext>
            </a:extLst>
          </p:cNvPr>
          <p:cNvSpPr txBox="1"/>
          <p:nvPr/>
        </p:nvSpPr>
        <p:spPr>
          <a:xfrm>
            <a:off x="360000" y="6190223"/>
            <a:ext cx="3814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터미널 좋다고 하는 이유 </a:t>
            </a:r>
            <a:r>
              <a:rPr lang="ko-KR" altLang="en-US" sz="140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하나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139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435C3-C873-B2FD-9813-F38CBF89F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CCF480-5FF5-E31C-0F44-AC8C16ED48E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3D723-52F7-1D59-71F2-E8503C1366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Redirecting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fd</a:t>
            </a:r>
            <a:endParaRPr lang="en-US" altLang="ko-KR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170FB7-1498-F6C2-FD12-9BB1B857EDA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49ABAFB-52E0-71F3-F815-D595F3ABDC66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D61595-B4CC-ABCE-4177-F782B276546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&gt;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E9F827-8557-7F59-E261-9620928ADE7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n&gt;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F71779-1A3A-1032-4B78-D9A2F093084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stdout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사용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F689E3-E66D-809B-C9A4-E8E9B6D4E76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fd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7669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0419B-9E08-F1A5-50D1-6DD5DA210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EA0A68-CEFB-93D8-77ED-8CD32EFE8B6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875B6A-DDB1-5562-A05D-C4EE1637588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Redirecting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fd</a:t>
            </a:r>
            <a:endParaRPr lang="en-US" altLang="ko-KR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07A75E-5041-C05C-4BDC-F3DE41BFE4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A30B3FD-8CD2-BEC5-1B18-5380037687B5}"/>
              </a:ext>
            </a:extLst>
          </p:cNvPr>
          <p:cNvGrpSpPr/>
          <p:nvPr/>
        </p:nvGrpSpPr>
        <p:grpSpPr>
          <a:xfrm>
            <a:off x="1259998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4EA6E2-BCC3-C13D-4B3D-660BE5A254C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&lt;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D64787-BCD2-A0B4-F4BD-EF323372C09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n&lt;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filepath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8A149A9-2602-4869-4610-E8F2004717C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stdin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사용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5907B4-8DDA-ECCB-3595-74791BFFE31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open(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filepath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fd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0008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353BB-E1C2-D818-D837-DD65B2D57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6DF854-B140-42BC-B612-28D5DD78B7C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F38403-6A53-6879-9462-E71E13E3D1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Env variables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634668-D791-E055-82A4-53661D7A7C5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2B80BA8-FF59-07F2-AD03-1BC1A0149988}"/>
              </a:ext>
            </a:extLst>
          </p:cNvPr>
          <p:cNvGrpSpPr/>
          <p:nvPr/>
        </p:nvGrpSpPr>
        <p:grpSpPr>
          <a:xfrm>
            <a:off x="1259998" y="2340000"/>
            <a:ext cx="7884000" cy="1664775"/>
            <a:chOff x="1259998" y="2340000"/>
            <a:chExt cx="7884000" cy="166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647A062-0A9F-5306-7239-A802716F3FA4}"/>
                </a:ext>
              </a:extLst>
            </p:cNvPr>
            <p:cNvGrpSpPr/>
            <p:nvPr/>
          </p:nvGrpSpPr>
          <p:grpSpPr>
            <a:xfrm>
              <a:off x="1259998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00F6093-4FEB-7DC0-DB01-4661CE1978C4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$HOME =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기본 홈 디렉토리</a:t>
                </a:r>
                <a:endPara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11FA4D3-313E-2195-DE54-B63C4BD95FF5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export HOME=/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tmp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/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D2Coding" panose="020B0609020101020101" pitchFamily="49" charset="-127"/>
                    <a:ea typeface="D2Coding" panose="020B0609020101020101" pitchFamily="49" charset="-127"/>
                    <a:cs typeface="Cascadia Mono SemiBold" panose="020B0609020000020004" pitchFamily="49" charset="0"/>
                  </a:rPr>
                  <a:t>fakehome</a:t>
                </a:r>
                <a:endParaRPr lang="ko-KR" altLang="en-US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F99A22-9EAA-073F-6BD6-72E9CD12296C}"/>
                </a:ext>
              </a:extLst>
            </p:cNvPr>
            <p:cNvSpPr txBox="1"/>
            <p:nvPr/>
          </p:nvSpPr>
          <p:spPr>
            <a:xfrm>
              <a:off x="1439998" y="287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~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의미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8518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6F242-12ED-17D0-40CC-8E1C527CA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1E87D2-3918-52E6-7FA0-1802D5931A5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65630A-697A-7B72-78C1-01E7FF7DE58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Expansion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341705-D70E-780E-8B12-38FF5FD468F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446CD7-884B-13E7-6C87-A502B2D4C191}"/>
              </a:ext>
            </a:extLst>
          </p:cNvPr>
          <p:cNvSpPr txBox="1"/>
          <p:nvPr/>
        </p:nvSpPr>
        <p:spPr>
          <a:xfrm>
            <a:off x="1259998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touch file{1,2,3}.txt</a:t>
            </a:r>
          </a:p>
        </p:txBody>
      </p:sp>
    </p:spTree>
    <p:extLst>
      <p:ext uri="{BB962C8B-B14F-4D97-AF65-F5344CB8AC3E}">
        <p14:creationId xmlns:p14="http://schemas.microsoft.com/office/powerpoint/2010/main" val="3800624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93FD1-38AE-6A3C-A78F-AFF42AE76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9497F2-5D9B-28AF-ACF9-D4F9C82B676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[sane-env]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5D6AC5-1486-DD87-1DE1-E0006F8A87F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dreamhack.io/wargame/challenges/1274</a:t>
            </a:r>
            <a:endParaRPr lang="en-US" altLang="ko-KR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8570C6-104E-705B-DFE5-B123BA44E92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16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2025.09.26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F185B-7D0F-EBC9-6786-244F70F56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410DDB-ED95-02EA-BF9B-73A092D462E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69B23D-E0D3-70D8-1FB8-B663FCEDDCC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59103B-A732-78A2-ADC0-A1D1F21A7C13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FA1D86-DF20-AF94-E991-812366764126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017C6F-EA3E-B274-480D-58E4B952D36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6B9C1F4-9B28-E631-4BC4-B1B12172583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2FCD94-434B-B216-7043-F7D99921B64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ABACD1-58F0-8A64-D724-16A717AC0D8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5BFB23-6BAF-7264-A285-C93B318A1D0A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13B5FE8-8969-D098-2FAC-CF4CD29C843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A9ADC6-F2C9-59C7-C96A-610D2EF15A3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F85627-7266-7B9F-EE0D-E37486ED3E1B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5887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CBD2D-B7B7-C1AE-79AD-8FE06B03A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888B3A-0226-3A57-A069-BB5C24F1456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B6CDF8-D505-7B03-22F9-5D1AEE6E124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70EF25-C9DA-6E97-D122-FFC6942FF69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E7F8E6-8B70-27C1-7CF0-0C587846CC2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BB8A5E6-8C24-016E-ADFA-0B6065B9E6F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979F224-C038-95AC-CF87-B8CED84B1550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80307C-7851-489D-BA2A-F069AD0D14B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9A2266-F6C1-C73F-BDA3-7FF79600FF3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52CA4F-B48E-E051-FEE4-33DBA6A27DB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1537FC-A34E-C37A-1C5D-921704BCCC5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9171E2-DB71-58BD-5C5F-E7DAC532C93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86817B6-A6DC-1E74-F1A8-693EF94D1E80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0045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 Overwrite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Free/Malloc Hook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79BCA-9C26-CC7A-9A72-87B35E278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BD301D-ADE9-60DA-E35A-1BE7B7A31C7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F35C1A-3C7B-9B2C-DB5D-FB5FB180EC5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00ACD-ABE5-B9B8-14E4-58B7DD9BA99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81131A-5641-AF06-9306-5ED00ED6B539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32CAD6-C2C4-576A-C280-B2E5EA1DE93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79F4EAE-B77E-239A-E127-552C7A4F3A04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45507E-4071-B562-314A-B66ACB2439B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96DE3C2-C51C-3859-0BDE-C11F56F8EA4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648427-6454-1B5C-7DA3-3D160257A6D7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5E68160-C776-EE49-23E4-FD7BF745AA6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CF1F0A-4AAD-AFBD-C4B4-3D096FAED52D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7DBB45-DFCD-9511-A05B-2041F82FDE8B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9513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89499A-5C95-4C43-FE77-6D15D6189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2C0B96-F2A4-DB51-2D6E-42161727B37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3CFCF-FF1D-1837-02F8-746F3064DF0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Introduction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83FC76-1E9B-5E8C-16CF-564AB6CE65D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076BC50-212D-09CB-EF3F-AFFEAB3F48F2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CC2B54-3280-15E4-98ED-0DCFAB7379D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금융앱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키보드 보안 프로그램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6ADAA7-93E7-4E3A-2E03-4F160F8AA4D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키보드 입력 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훅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 →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 → 은행 앱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E6191DF-6262-FF9D-467C-C377E12CD3DA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 -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TouchEn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nxKey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안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전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4530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Introduction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1937B0-A5EE-83FD-EB17-C4D1FA57DFB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SetWindowsHookEx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62242D-2784-0C23-2E99-6CB7A95613CF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Event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발생 → 목록에 있는 함수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37D1FB-FDD0-A19E-9767-A179AE69A480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요런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WinAPI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D10D6E-2E29-DD69-3F18-8F3D7B259E6F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저런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함수를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Event Handler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라고 한다</a:t>
            </a:r>
          </a:p>
        </p:txBody>
      </p: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Llibc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hook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&lt; 2.35 , ubuntu &lt; 22.04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7893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정확히는 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glibc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&lt;2.34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그러나 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stable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버전에 쓰이는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2.27, 2.35, 2.4x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 고려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909000"/>
            <a:chOff x="1260000" y="2520000"/>
            <a:chExt cx="7884000" cy="9090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 / Malloc hook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존재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exploit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자주 쓰여 </a:t>
              </a:r>
              <a:r>
                <a:rPr lang="en-US" altLang="ko-KR" dirty="0" err="1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glibc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2.35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부터는 지원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F1E7FCD-A4EF-3164-0775-DA78C9C52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212" y="3464443"/>
            <a:ext cx="5947576" cy="163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05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AC96C-EB0B-79B4-F50D-6913EFA44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560EFD-721D-5ECA-BA36-18CB7D2023A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fho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CD159A-2D76-6C45-5A03-31BE6CAA812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dreamhack.io/wargame/challenges/355</a:t>
            </a:r>
            <a:endParaRPr lang="en-US" altLang="ko-KR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8F7D0F0-88DD-52FC-0499-3734D34821F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314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86A2E4-C0B0-6E52-D364-E8DB6A018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62F994-2584-40D9-EE74-1B90BC9C412C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Misc Techniques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B2509A-D2AB-ABB3-30E1-202DC35ED7C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Command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B80A45-9F43-75EB-C843-B27D59B8BEBE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108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28F170-C894-4AF6-DF96-CB95AD711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516C04-1408-BF42-BE59-D29CF870CC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411A9-8E9D-C0E0-73B5-F3C8C2BAC05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command separators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B15F87-4D72-D174-A1F5-61BE8FCB69D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……;/bin/</a:t>
            </a:r>
            <a:r>
              <a:rPr lang="en-US" altLang="ko-KR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	</a:t>
            </a:r>
            <a:endParaRPr lang="ko-KR" altLang="en-US" sz="1400" dirty="0">
              <a:solidFill>
                <a:srgbClr val="FFFF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B79917-2C9C-0967-481F-9C7B99F2A68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FA78A3-DCCA-BD85-6071-7152BEA35241}"/>
              </a:ext>
            </a:extLst>
          </p:cNvPr>
          <p:cNvGrpSpPr/>
          <p:nvPr/>
        </p:nvGrpSpPr>
        <p:grpSpPr>
          <a:xfrm>
            <a:off x="1259998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F5BF5C-B854-6E8B-6BCE-7D5F58257C8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; command2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B772D8C-3657-16A5-7B1A-B5D7D0B868A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&amp;&amp; command2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A114BB1-3C19-D89A-2E6D-92D5E19A7FE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command1 || command2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0D29CF3-F764-C828-68F4-EA7FA4BC9C3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command1, command2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모두 실행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D00BBD6-8728-08C8-93EF-8994E211FA5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성공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(exit status=0)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 떄만 실행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87FBDE3-6EC0-AEFE-74FE-8A5CFBC3E4DF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command1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실패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(exit status!=0)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 떄만 실행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484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C91C1-0308-216F-D2E3-A24BE9764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5DDC0C-DAB4-A7EA-3039-BDA305C3CA5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Linux Commands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63F3A1-6A26-A111-14F0-29F411975B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Command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CBA8D9A-6B36-E9E2-5B89-E05E6FC238E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57D50-68DC-5070-2FA3-A07AF89E7B0C}"/>
              </a:ext>
            </a:extLst>
          </p:cNvPr>
          <p:cNvGrpSpPr/>
          <p:nvPr/>
        </p:nvGrpSpPr>
        <p:grpSpPr>
          <a:xfrm>
            <a:off x="1259998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AC6F2D-D4A4-3201-F07C-F2312344ECA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 $(other command)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6F2E481-802D-0CFD-3AB3-C0187F6B9BD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command `other command`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227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1408</TotalTime>
  <Words>717</Words>
  <Application>Microsoft Office PowerPoint</Application>
  <PresentationFormat>화면 슬라이드 쇼(4:3)</PresentationFormat>
  <Paragraphs>163</Paragraphs>
  <Slides>22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KoPub돋움체 Bold</vt:lpstr>
      <vt:lpstr>Calibri Light</vt:lpstr>
      <vt:lpstr>D2Coding</vt:lpstr>
      <vt:lpstr>Calibri</vt:lpstr>
      <vt:lpstr>KoPub돋움체_Pro Bold</vt:lpstr>
      <vt:lpstr>Arial</vt:lpstr>
      <vt:lpstr>Times New Roman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256</cp:revision>
  <dcterms:created xsi:type="dcterms:W3CDTF">2025-07-26T06:54:06Z</dcterms:created>
  <dcterms:modified xsi:type="dcterms:W3CDTF">2025-09-07T04:43:54Z</dcterms:modified>
</cp:coreProperties>
</file>

<file path=docProps/thumbnail.jpeg>
</file>